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4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F0E9-B5B9-4B89-9343-8E9EA0DE6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84A1F-E3A4-4BCC-AB27-DAB789031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1B68B-2FC1-4F61-ABEB-AF430274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A88EE-4512-4E71-8D65-A225EDF5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3720E-C0A5-4AEE-A7F0-183FE256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1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6C6A-ABCE-488B-A08F-0BF17E72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65138-0139-4144-B5E8-6B26AE17B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25B7-ABB4-473B-9339-83010E2A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50445-C9C8-4A47-B7C7-CD7094B3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8FEB-3167-4643-A5BD-8F921C73A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6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89C87-809A-40A6-8D16-69618C37D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ABB7-7DA4-4765-A19C-267ACC9C8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18FE9-2A42-418E-9234-91C97ED9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FCB98-2137-4F82-9F33-4A24B5394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B11BF-BF96-4573-85EE-65C8AFDE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1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D06-6D53-41F1-A488-225E0E7E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EE08B-A86F-4D21-8719-40B521E0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93E65-BF29-4DA5-A41E-1AF7F2BE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7C6C4-626D-4BDF-A6AC-DC3ED00B8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BE831-0358-48C0-8B0D-B4E839947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5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4BCAD-1FF2-4CAE-B79D-FD9012E4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0AB10-8214-4730-9803-C7495569B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F1485-CF66-41D0-B105-805EF097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1E92E-6461-4955-8F3A-5FF2341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866AA-ED8D-405C-8CC3-1A5853EB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7A20-B9D8-40DB-9B40-2709BDB2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460B-D3FB-41DD-9A4C-E4EC9015E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00389-D564-4943-BA52-BB4272949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2B818-324C-47A2-BE0C-CD2D0D12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54DE1-6F56-4182-A76E-3FA2C6283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D5E6B-B8F3-4775-B0FD-F282F7E4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0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A4C7-FD8E-40A9-8146-401B21AA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16EF2-F44D-4E16-9603-35EB1ECC4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3D532-D07E-4BFD-A214-9B7192853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8DEE1-6DBF-46E7-94AE-3077D93CC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63EF8-6577-41CC-A4E7-8C1E1BD91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AE9BB-992F-4AB2-9B03-02041F67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5D3E81-4F86-4EBB-878B-8ACF1B84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BF67A-0432-46E1-B438-531AA5CE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11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754B-E593-4A51-833B-72466FC5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F9F46-58F0-44AD-AD64-CB34B95B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A3975-C759-4F5A-9408-9C642E31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4CB88-52ED-4A65-904B-FF0ADD363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4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912F4-527F-40E7-9BBE-798BD3296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D3C51-8144-40A9-8398-E413E397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5A6E7-40BF-40F5-BA7D-7EEA8DEF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2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837E5-D028-4269-A9C1-D9673A6D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5D9D3-4000-48D7-A87E-831C8724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97E99-42E9-494C-8D4E-C3E21C2FF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03A32-B706-4AB5-83D3-E8493C18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29959-2E82-45E0-BF8A-E1A333F7D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AF1D8-4459-43A9-8723-A8C114BB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1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7037-7143-4B72-8E53-DC4F7EA1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5EB4D-85DB-4D9E-AAF2-542D49808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679CA-82AD-44C0-84AE-92634E88D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92EF4-616C-48E9-AF46-1CF7AF944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40744-3634-462F-92DC-7E42BB9B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AFA0-3545-4EE3-9C16-B50436CA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2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D83DA8-C1A8-458C-8958-60D17B96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6315E-BB0B-484B-B977-55694373C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4A6A5-D914-462F-AA8D-0496FD137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D8C44-EB34-4723-BB9A-7E4C8C5BA06E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0F4CE-3044-456E-A062-232960F0B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A248-374B-41F3-83C2-43FD3E7C7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A931F-8519-446B-A837-A30468860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2A21B-9E52-45CA-A10E-E11563FB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0" y="1180905"/>
            <a:ext cx="10836579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3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10B28-D156-4FE2-9204-B76DE5CD9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6" y="392167"/>
            <a:ext cx="11164267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95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D357E-5DC2-4C65-918D-265A2D63C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7" y="1569559"/>
            <a:ext cx="10920406" cy="3718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80732-7DF5-49AB-8BBD-FB5B2A96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10" y="0"/>
            <a:ext cx="4808637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12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D2777-4B5B-44BE-BB66-9455FF405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73" y="448235"/>
            <a:ext cx="8420830" cy="198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35DA6-927C-406E-AE86-4BAEC3D52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73" y="2744229"/>
            <a:ext cx="7292972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6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00DC9-5EBF-46E0-8AE6-756250396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5" y="616976"/>
            <a:ext cx="10958510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37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4BB52-477A-4AE1-917E-5337E14C2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4" y="677941"/>
            <a:ext cx="11202371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49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FA041-FBBE-4F1C-B919-94E413D93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7" y="639838"/>
            <a:ext cx="10455546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7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FF126-96E7-4B33-8BC4-F87331959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49" y="529338"/>
            <a:ext cx="11103302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78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0F2FB3-500F-4E38-8B2E-ECE1F647F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14" y="357874"/>
            <a:ext cx="10760372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00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A3C6F-9068-477C-9ED6-4407CFCEE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43" y="258599"/>
            <a:ext cx="7978831" cy="74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5F57D-7F73-4A2E-AAA9-F30DB9958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43" y="1194726"/>
            <a:ext cx="1158340" cy="10440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8A697C-767E-460C-9E90-7983A47458AC}"/>
              </a:ext>
            </a:extLst>
          </p:cNvPr>
          <p:cNvCxnSpPr/>
          <p:nvPr/>
        </p:nvCxnSpPr>
        <p:spPr>
          <a:xfrm>
            <a:off x="3092824" y="1622612"/>
            <a:ext cx="842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A15E86-57B5-4A6B-AA3C-959A5AEC2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69" y="1248070"/>
            <a:ext cx="7978831" cy="990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3B98A-E3F4-4226-ADC7-27308EA90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43" y="2582924"/>
            <a:ext cx="1257409" cy="72396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A8F417-3F07-4DCA-B161-AB3418911124}"/>
              </a:ext>
            </a:extLst>
          </p:cNvPr>
          <p:cNvCxnSpPr/>
          <p:nvPr/>
        </p:nvCxnSpPr>
        <p:spPr>
          <a:xfrm>
            <a:off x="3182471" y="2944905"/>
            <a:ext cx="842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9BA9ABA-1319-48AD-BF50-C63422F5B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31" y="2614300"/>
            <a:ext cx="2979678" cy="6553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915B47-23B5-46B0-840E-64908EA72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43" y="3429000"/>
            <a:ext cx="594412" cy="1044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27C171-D2F5-4B89-9A1A-035D5337D3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06" y="3429000"/>
            <a:ext cx="6294665" cy="129551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0B8393-7CB2-43A5-AF3B-4992AC20B6D7}"/>
              </a:ext>
            </a:extLst>
          </p:cNvPr>
          <p:cNvCxnSpPr/>
          <p:nvPr/>
        </p:nvCxnSpPr>
        <p:spPr>
          <a:xfrm>
            <a:off x="2628430" y="3951015"/>
            <a:ext cx="842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8512905-4A37-4135-B2CD-5357A0C92E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160" y="4870940"/>
            <a:ext cx="609653" cy="10440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89C632-6622-47BA-9016-7E68453267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12" y="4870940"/>
            <a:ext cx="7811177" cy="12040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B2D9A1-00BD-43D3-A40D-3AACBAEBAA7B}"/>
              </a:ext>
            </a:extLst>
          </p:cNvPr>
          <p:cNvCxnSpPr/>
          <p:nvPr/>
        </p:nvCxnSpPr>
        <p:spPr>
          <a:xfrm>
            <a:off x="2558483" y="5390535"/>
            <a:ext cx="842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A013AF3B-EA7C-4E47-AC43-14AA8F9A13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7" y="6028141"/>
            <a:ext cx="2301439" cy="6629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10B6928-F627-4EF4-9D20-8A0EC03A0E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62" y="6028141"/>
            <a:ext cx="7369179" cy="69601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EA0616-AD38-42C7-A278-058E500FF7E7}"/>
              </a:ext>
            </a:extLst>
          </p:cNvPr>
          <p:cNvCxnSpPr/>
          <p:nvPr/>
        </p:nvCxnSpPr>
        <p:spPr>
          <a:xfrm>
            <a:off x="3678828" y="6340793"/>
            <a:ext cx="842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6DEDA00-9901-4ECD-95B4-1D55DFF4609E}"/>
              </a:ext>
            </a:extLst>
          </p:cNvPr>
          <p:cNvSpPr txBox="1"/>
          <p:nvPr/>
        </p:nvSpPr>
        <p:spPr>
          <a:xfrm>
            <a:off x="9135035" y="2814918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FIN-&gt; Done Sending</a:t>
            </a:r>
          </a:p>
          <a:p>
            <a:r>
              <a:rPr lang="en-US" dirty="0"/>
              <a:t>RST-&gt; Reset</a:t>
            </a:r>
          </a:p>
        </p:txBody>
      </p:sp>
    </p:spTree>
    <p:extLst>
      <p:ext uri="{BB962C8B-B14F-4D97-AF65-F5344CB8AC3E}">
        <p14:creationId xmlns:p14="http://schemas.microsoft.com/office/powerpoint/2010/main" val="1655483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79D7C-0EF7-476D-B41B-A22BD5B6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5" y="453132"/>
            <a:ext cx="10958510" cy="59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E2FE8-8D79-4EC2-8AAF-81ADE2059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42" y="453132"/>
            <a:ext cx="7567316" cy="59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8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27AF7-5D0A-449E-A2D9-CC61B9EC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7" y="491235"/>
            <a:ext cx="10684166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21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EDD61-23BF-499A-9D00-E5240A18C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078" y="1295215"/>
            <a:ext cx="4663844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6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3F927-586F-43C2-BC31-AE356832F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97" y="1104698"/>
            <a:ext cx="5829805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0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9689D-B5E2-4DC6-8E61-513B9F878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34984-82A4-4B18-B8DF-0969D5F1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68" y="1363801"/>
            <a:ext cx="835986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52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BB72A-2437-47E3-9423-ABD523BF9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4" y="807493"/>
            <a:ext cx="10516511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84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69D72-5AA9-4D68-B2DC-939A8500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54" y="1306646"/>
            <a:ext cx="8443692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63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371EE-3945-43B3-8388-1DBC38B9E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1" y="0"/>
            <a:ext cx="10592718" cy="4661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F73550-24E5-4F47-AC18-3F614D93A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87" y="4820747"/>
            <a:ext cx="5806943" cy="533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96E2D-0E5C-481F-B361-FFD4786D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87" y="5354193"/>
            <a:ext cx="7338696" cy="54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6ABF5-B202-4447-B8EA-430333B1F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87" y="5984014"/>
            <a:ext cx="6843353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6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E992F-E6DE-43A9-BF6B-BBBD69362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54" y="119414"/>
            <a:ext cx="8664691" cy="6081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2006B-4B83-4C57-98FD-2524C5BDB1A5}"/>
              </a:ext>
            </a:extLst>
          </p:cNvPr>
          <p:cNvSpPr txBox="1"/>
          <p:nvPr/>
        </p:nvSpPr>
        <p:spPr>
          <a:xfrm>
            <a:off x="1882588" y="6472518"/>
            <a:ext cx="967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https://www.iana.org/assignments/service-names-port-numbers/service-names-port-numbers.xhtml</a:t>
            </a:r>
          </a:p>
        </p:txBody>
      </p:sp>
    </p:spTree>
    <p:extLst>
      <p:ext uri="{BB962C8B-B14F-4D97-AF65-F5344CB8AC3E}">
        <p14:creationId xmlns:p14="http://schemas.microsoft.com/office/powerpoint/2010/main" val="259237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20E59-5CB7-4F9A-A86E-4DCEBC5B2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76" y="2030609"/>
            <a:ext cx="7247248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6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FC1E1-804E-45EF-B3C2-025341D2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" y="-46021"/>
            <a:ext cx="11362405" cy="5155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DF159-24EE-44D3-A349-DCF3C8521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5" y="5222567"/>
            <a:ext cx="10874682" cy="622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3CCC2-1B0E-4D24-A8E5-B4E7D8CE4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5" y="6024282"/>
            <a:ext cx="6302286" cy="8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13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E6583-F8A3-4F9C-8711-5EF443B44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79" y="876079"/>
            <a:ext cx="9015241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7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893B4-361F-475E-9F9D-3B729FA66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1" y="616976"/>
            <a:ext cx="11057578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42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96BAC-4B75-4913-B9A2-7FF4FC88D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43" y="426460"/>
            <a:ext cx="10074513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54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9EB4D-3710-44EC-AF38-04A513BB9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0" y="350253"/>
            <a:ext cx="11065199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61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44051-6F06-4623-9F15-A0BFAE41A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7" y="376925"/>
            <a:ext cx="1136240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98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75691-EE46-48EC-BCA1-BEFA7F1B8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50" y="977153"/>
            <a:ext cx="9922100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01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E83B6-6245-4892-8409-47827FC97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8" y="1075765"/>
            <a:ext cx="10188823" cy="4867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924F0-2C5F-4AA9-BB39-7225B7FEC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73" y="527077"/>
            <a:ext cx="2019475" cy="548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484B2-2684-4B9D-8D8A-1DB951362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697" y="527077"/>
            <a:ext cx="2080440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10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E8672-BB67-45D7-ACE8-387DE790D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2" y="666510"/>
            <a:ext cx="11027096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6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97416-FDC6-4D4C-966D-802C3690A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7" y="495046"/>
            <a:ext cx="11370025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31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0CC29-194D-40E7-AD83-39B2061E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5" y="590304"/>
            <a:ext cx="11872989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91312-03A0-45A0-B004-BBC5EE2E9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59" y="506476"/>
            <a:ext cx="9472481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85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7CFD2-B070-4739-B4D4-D5C66C152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4" y="456942"/>
            <a:ext cx="11430991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77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DFA5C-7BA5-473A-A402-2848A6066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4" y="266426"/>
            <a:ext cx="11217612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1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6A2AB-C7BA-42A3-8BC8-636D850C8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35" y="495046"/>
            <a:ext cx="11187129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09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6241B-BD9D-4285-9076-5D5E22560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8" y="335012"/>
            <a:ext cx="1064606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5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079DC-4D78-48F4-89BF-1DAC924FE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8" y="418839"/>
            <a:ext cx="1064606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9A460-8BC2-4FAE-8E6B-1BBD1DCDC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0" y="491235"/>
            <a:ext cx="10607959" cy="587552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4BD6E2-46AE-43D9-9664-4888871F8F85}"/>
              </a:ext>
            </a:extLst>
          </p:cNvPr>
          <p:cNvCxnSpPr/>
          <p:nvPr/>
        </p:nvCxnSpPr>
        <p:spPr>
          <a:xfrm flipV="1">
            <a:off x="7010400" y="4437529"/>
            <a:ext cx="2124635" cy="295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366BE06-588D-41E7-8131-B31168BE28EE}"/>
              </a:ext>
            </a:extLst>
          </p:cNvPr>
          <p:cNvSpPr txBox="1"/>
          <p:nvPr/>
        </p:nvSpPr>
        <p:spPr>
          <a:xfrm>
            <a:off x="9242612" y="4252863"/>
            <a:ext cx="22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that 1 second</a:t>
            </a:r>
          </a:p>
        </p:txBody>
      </p:sp>
    </p:spTree>
    <p:extLst>
      <p:ext uri="{BB962C8B-B14F-4D97-AF65-F5344CB8AC3E}">
        <p14:creationId xmlns:p14="http://schemas.microsoft.com/office/powerpoint/2010/main" val="1785073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EC117-C18A-4501-BCE2-1BC569DA5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925"/>
            <a:ext cx="12192000" cy="62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63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ED0F5-8FB8-478C-AB39-F707E4C02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2" y="487425"/>
            <a:ext cx="11248095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60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52282-6E59-40C9-A212-ABD6230C2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2" y="277857"/>
            <a:ext cx="11491956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25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AD638-4373-4746-B098-17B398730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63"/>
            <a:ext cx="8193741" cy="6149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C7038-6EE9-401B-99CD-D9A9B89AA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99" y="3176055"/>
            <a:ext cx="1844383" cy="3185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94213-36D3-4034-B513-D7E4A9355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283" y="3176055"/>
            <a:ext cx="2357718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CB0D7-988A-4C17-98BF-8D6566146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27" y="620786"/>
            <a:ext cx="10676545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02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6B476-4EA9-4D64-A544-A2BA056E7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03" y="876079"/>
            <a:ext cx="10767993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71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AF9D6-D27D-4A52-B909-083E9017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" y="719855"/>
            <a:ext cx="11179509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11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C94E7-B77C-4A65-9BF0-7A2DE24E5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03" y="655079"/>
            <a:ext cx="10767993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11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9CFDA-762B-4E32-BD14-81A31AB0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7" y="605545"/>
            <a:ext cx="10920406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05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5F29A-CF00-4A3E-A6AD-592E84BDD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7" y="258805"/>
            <a:ext cx="10668925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85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B80A6-A240-45D5-938B-7FEE7B884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0" y="277857"/>
            <a:ext cx="11065199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44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C9EBA-A550-4AE1-A1A9-831DF06E4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7" y="544580"/>
            <a:ext cx="10920406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41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1F9DA-D6A9-40B7-A611-212C509A7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9" y="544580"/>
            <a:ext cx="11331922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4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8CA1D-FC09-443C-901B-FD402CF8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2" y="376925"/>
            <a:ext cx="1148433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2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42DA2-1CC3-45A5-ABC8-4922CB550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430270"/>
            <a:ext cx="11682472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8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370C7-3E95-4B72-876E-457777D6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" y="502666"/>
            <a:ext cx="11598645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40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44349-B826-4884-A284-742EAE7CA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08" y="792251"/>
            <a:ext cx="7887383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17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7B2B-AD7F-44A1-94A1-A6037B3DE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65" y="483615"/>
            <a:ext cx="10722269" cy="5890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B794F0-2813-44DC-B94F-44D82F56E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53" y="5347313"/>
            <a:ext cx="2606266" cy="516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5EF2B-E2FF-4695-98DD-A2D476406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066" y="5836922"/>
            <a:ext cx="2522439" cy="33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768EFA-ED76-4E68-91D4-F2AC29C20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980" y="6204497"/>
            <a:ext cx="3398815" cy="339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9FA1FF-F6AB-4C2D-AE05-6117C2400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356" y="1835681"/>
            <a:ext cx="2225233" cy="5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9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26</Words>
  <Application>Microsoft Office PowerPoint</Application>
  <PresentationFormat>Widescreen</PresentationFormat>
  <Paragraphs>4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Raihan Alam</dc:creator>
  <cp:lastModifiedBy>MD Raihan Alam</cp:lastModifiedBy>
  <cp:revision>14</cp:revision>
  <dcterms:created xsi:type="dcterms:W3CDTF">2024-01-22T02:46:02Z</dcterms:created>
  <dcterms:modified xsi:type="dcterms:W3CDTF">2024-01-27T14:55:50Z</dcterms:modified>
</cp:coreProperties>
</file>